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327"/>
  </p:normalViewPr>
  <p:slideViewPr>
    <p:cSldViewPr snapToGrid="0" snapToObjects="1">
      <p:cViewPr varScale="1">
        <p:scale>
          <a:sx n="120" d="100"/>
          <a:sy n="120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e van Steen" userId="b7af8d2b-3eda-4fcb-a931-3c6afb410171" providerId="ADAL" clId="{9BDDF30B-9E34-F64E-9A09-28D24EDDDC19}"/>
    <pc:docChg chg="modSld">
      <pc:chgData name="Inge van Steen" userId="b7af8d2b-3eda-4fcb-a931-3c6afb410171" providerId="ADAL" clId="{9BDDF30B-9E34-F64E-9A09-28D24EDDDC19}" dt="2022-08-15T19:54:41.850" v="1" actId="1076"/>
      <pc:docMkLst>
        <pc:docMk/>
      </pc:docMkLst>
      <pc:sldChg chg="modSp mod">
        <pc:chgData name="Inge van Steen" userId="b7af8d2b-3eda-4fcb-a931-3c6afb410171" providerId="ADAL" clId="{9BDDF30B-9E34-F64E-9A09-28D24EDDDC19}" dt="2022-08-15T19:54:41.850" v="1" actId="1076"/>
        <pc:sldMkLst>
          <pc:docMk/>
          <pc:sldMk cId="1808648239" sldId="262"/>
        </pc:sldMkLst>
        <pc:spChg chg="mod">
          <ac:chgData name="Inge van Steen" userId="b7af8d2b-3eda-4fcb-a931-3c6afb410171" providerId="ADAL" clId="{9BDDF30B-9E34-F64E-9A09-28D24EDDDC19}" dt="2022-08-15T19:54:36.718" v="0" actId="20577"/>
          <ac:spMkLst>
            <pc:docMk/>
            <pc:sldMk cId="1808648239" sldId="262"/>
            <ac:spMk id="2" creationId="{7CC26237-BFC9-C6BF-8193-4DD6ACB1E07B}"/>
          </ac:spMkLst>
        </pc:spChg>
        <pc:spChg chg="mod">
          <ac:chgData name="Inge van Steen" userId="b7af8d2b-3eda-4fcb-a931-3c6afb410171" providerId="ADAL" clId="{9BDDF30B-9E34-F64E-9A09-28D24EDDDC19}" dt="2022-08-15T19:54:41.850" v="1" actId="1076"/>
          <ac:spMkLst>
            <pc:docMk/>
            <pc:sldMk cId="1808648239" sldId="262"/>
            <ac:spMk id="3" creationId="{2C0142EE-B5AF-15EB-72F7-8C590C1D4AA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BDA79B-FB2F-A146-6271-D6C5B411E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32386BD-BC5B-2392-3CB1-006214D26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19CFD4-E2E4-7D8E-C5FF-CBAB55A4D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F7C4-D468-7E41-B3C5-E75A7DFE9715}" type="datetimeFigureOut">
              <a:rPr lang="nl-NL" smtClean="0"/>
              <a:t>15-08-2022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C57600-EADD-225B-25E2-4C39EEFD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41B8C5-8304-0EFF-E9D1-B964EBC76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0D68-B7D2-1142-B4A0-003A3D3ECA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8803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BE8C02-C078-B1BC-A360-09B9FD7EE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CB5CB05-6FA5-E1DC-C76F-1C80F12F3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B9BA89-8974-7E33-66E0-C423D3842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F7C4-D468-7E41-B3C5-E75A7DFE9715}" type="datetimeFigureOut">
              <a:rPr lang="nl-NL" smtClean="0"/>
              <a:t>15-08-2022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6431A5B-750A-0254-A439-CFBB5EDD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99817B-C08D-44AB-410D-07A2BB379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0D68-B7D2-1142-B4A0-003A3D3ECA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247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F966FF1-68BF-D829-5424-0AFA4052B2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EAB5CBC-D793-1F9A-FB96-EAB655065F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FA3E48-6186-8515-14C6-B41C3D9B3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F7C4-D468-7E41-B3C5-E75A7DFE9715}" type="datetimeFigureOut">
              <a:rPr lang="nl-NL" smtClean="0"/>
              <a:t>15-08-2022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3BEC46-8791-9537-BB42-0D2F437AC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48BB77-D115-9C56-89A5-46FD03703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0D68-B7D2-1142-B4A0-003A3D3ECA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7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FBC3DA-2B0D-836F-E26D-54ABC2E97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BB0822-6CE9-B088-452E-EB8CDCE1D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4A1F0F-3E36-04A9-78DC-ACD965413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F7C4-D468-7E41-B3C5-E75A7DFE9715}" type="datetimeFigureOut">
              <a:rPr lang="nl-NL" smtClean="0"/>
              <a:t>15-08-2022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AF2D7C-0D67-ACF5-A080-3CABC594B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2A784D-9BF7-44A4-F0C2-0183CDE1C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0D68-B7D2-1142-B4A0-003A3D3ECA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1382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ED6D44-0B88-18B8-EE8A-3ABA6ADCE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CAE84A1-A2E7-AA4E-15FD-34B40513D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5C581C-00FC-FA76-9E8B-4E8683E73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F7C4-D468-7E41-B3C5-E75A7DFE9715}" type="datetimeFigureOut">
              <a:rPr lang="nl-NL" smtClean="0"/>
              <a:t>15-08-2022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D6F3AB-4290-2E33-1746-ECD620A3A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13E0D5-D53D-9CE2-0405-92DD9354B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0D68-B7D2-1142-B4A0-003A3D3ECA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9620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D09DB3-DED0-A2DB-2898-AE19C9DDC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5C3DFA-AE0E-6915-5ACB-8EFA1B756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3597F3-6834-F1FF-D496-561EDC70C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1E1861-00D0-C25A-0757-F09A88CD0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F7C4-D468-7E41-B3C5-E75A7DFE9715}" type="datetimeFigureOut">
              <a:rPr lang="nl-NL" smtClean="0"/>
              <a:t>15-08-2022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0762D3A-D717-013A-B753-DF062EDCB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22C7F12-4D9E-5A6B-A5FD-A3BD3BD8E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0D68-B7D2-1142-B4A0-003A3D3ECA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3582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7DCCEB-6C44-5E78-6AE7-E95892A1F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BC83C1E-1F21-64CB-4AF7-91A840899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34A4557-34E4-66CC-A3CC-B9F3D4418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333508A-F71C-5EC8-BCA2-4220A0165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C456286-33BC-E982-7E81-D94EDDA048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C51B18F-AD9F-BBBB-C75F-41E287B92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F7C4-D468-7E41-B3C5-E75A7DFE9715}" type="datetimeFigureOut">
              <a:rPr lang="nl-NL" smtClean="0"/>
              <a:t>15-08-2022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0C8B374-964A-CE21-7103-6118B77A0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AC72D4B-711B-69F2-E5E0-B0E5E5DBF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0D68-B7D2-1142-B4A0-003A3D3ECA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074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BE6462-582D-6A12-9D26-272F8C1E4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A24E22D-8370-A54C-2AFD-859DF1D5F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F7C4-D468-7E41-B3C5-E75A7DFE9715}" type="datetimeFigureOut">
              <a:rPr lang="nl-NL" smtClean="0"/>
              <a:t>15-08-2022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0BFD60C-B3EB-E846-6DC5-C2530CCAE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6CF1C39-4438-2E80-3E3B-A48714BBB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0D68-B7D2-1142-B4A0-003A3D3ECA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113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0EF0C20-F672-8FCD-0818-C74268ECE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F7C4-D468-7E41-B3C5-E75A7DFE9715}" type="datetimeFigureOut">
              <a:rPr lang="nl-NL" smtClean="0"/>
              <a:t>15-08-2022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E2BAAD4-2F36-D4D6-F677-450766770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3B5E8B2-F406-6134-2C92-BE893C68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0D68-B7D2-1142-B4A0-003A3D3ECA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4043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C4652-A527-D0A4-0DAF-389C964C9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3A4E2A-A9E3-7C4A-2111-49AE5C832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FCA3E2-2DF4-E207-6DA0-6D3B1CAD9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3156E95-5A77-5001-E09C-80D208551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F7C4-D468-7E41-B3C5-E75A7DFE9715}" type="datetimeFigureOut">
              <a:rPr lang="nl-NL" smtClean="0"/>
              <a:t>15-08-2022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CD6C63B-A6AC-27C0-4C71-5CE6A53CC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A3097DD-B845-E41A-51FF-BA36E607F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0D68-B7D2-1142-B4A0-003A3D3ECA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572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2D4EBE-CCCF-E2E5-C732-2C4A060C9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1BF3BD5-0394-EE3A-96AE-936D73AA14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5591DF-FC98-77AB-B101-DACECF8C7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C3F5E3A-E7D6-36DA-A77F-5F0C79AC9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F7C4-D468-7E41-B3C5-E75A7DFE9715}" type="datetimeFigureOut">
              <a:rPr lang="nl-NL" smtClean="0"/>
              <a:t>15-08-2022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7ED05B1-1282-245A-A5D0-82FFC3BD8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38A8861-6216-EF61-287E-5C9E76F4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E0D68-B7D2-1142-B4A0-003A3D3ECA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371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B65D5EB-AC6A-4517-14DA-0B5B60C9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E18AF2-9CAE-B0EB-FDA9-9ACD9C8F5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B44687-2DAC-B4EA-BCC9-120C86BD7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FF7C4-D468-7E41-B3C5-E75A7DFE9715}" type="datetimeFigureOut">
              <a:rPr lang="nl-NL" smtClean="0"/>
              <a:t>15-08-2022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F3CBEC-1A86-D89F-BA1A-B44F768AB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339C73-DC7B-BC61-9CC5-2FEC9FC78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E0D68-B7D2-1142-B4A0-003A3D3ECA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57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DB5A99-CBD5-78CA-7CD2-CBB3B6BF7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19534"/>
            <a:ext cx="6641805" cy="2387600"/>
          </a:xfrm>
        </p:spPr>
        <p:txBody>
          <a:bodyPr/>
          <a:lstStyle/>
          <a:p>
            <a:r>
              <a:rPr lang="nl-NL" dirty="0"/>
              <a:t>Fotografie met je smartphone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ACA4167-7F35-7FE2-F247-C8A1DB0E9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158" y="0"/>
            <a:ext cx="4564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31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3E4FBC2-3ED9-F9A6-FE56-4805349DB7F1}"/>
              </a:ext>
            </a:extLst>
          </p:cNvPr>
          <p:cNvSpPr txBox="1"/>
          <p:nvPr/>
        </p:nvSpPr>
        <p:spPr>
          <a:xfrm>
            <a:off x="1065424" y="152400"/>
            <a:ext cx="2679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Fotobewerking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F3387A8-0287-76C9-77E9-978631AB00F0}"/>
              </a:ext>
            </a:extLst>
          </p:cNvPr>
          <p:cNvSpPr txBox="1"/>
          <p:nvPr/>
        </p:nvSpPr>
        <p:spPr>
          <a:xfrm>
            <a:off x="1065424" y="1324045"/>
            <a:ext cx="10376559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highlight>
                  <a:srgbClr val="FFFF00"/>
                </a:highlight>
              </a:rPr>
              <a:t>Wanneer wel?</a:t>
            </a:r>
          </a:p>
          <a:p>
            <a:r>
              <a:rPr lang="nl-NL" dirty="0"/>
              <a:t>Op Instagram bijvoorbeeld. Het gaat om de manier hoe jij je wilt presenteren aan de buitenwereld.</a:t>
            </a:r>
          </a:p>
          <a:p>
            <a:r>
              <a:rPr lang="nl-NL" dirty="0"/>
              <a:t>Denk hierbij aan helderheid, contrast en verzadiging</a:t>
            </a:r>
          </a:p>
          <a:p>
            <a:endParaRPr lang="nl-NL" dirty="0"/>
          </a:p>
          <a:p>
            <a:r>
              <a:rPr lang="nl-NL" dirty="0"/>
              <a:t>Helderheid: </a:t>
            </a:r>
          </a:p>
          <a:p>
            <a:r>
              <a:rPr lang="nl-NL" dirty="0"/>
              <a:t>Het aanpassen van de helderheid van je foto kan ervoor zorgen dat de omgeving er net wat lichter uit </a:t>
            </a:r>
          </a:p>
          <a:p>
            <a:r>
              <a:rPr lang="nl-NL" dirty="0"/>
              <a:t>komt te zien. Dit kun je ook doen door de belichting iets aan te passen.</a:t>
            </a:r>
          </a:p>
          <a:p>
            <a:endParaRPr lang="nl-NL" dirty="0"/>
          </a:p>
          <a:p>
            <a:r>
              <a:rPr lang="nl-NL" dirty="0"/>
              <a:t>Contrast:</a:t>
            </a:r>
          </a:p>
          <a:p>
            <a:r>
              <a:rPr lang="nl-NL" dirty="0"/>
              <a:t>Door te experimenteren met helderheid en belichting kan het zijn dat de kleuren in je foto wat vervagen. </a:t>
            </a:r>
          </a:p>
          <a:p>
            <a:r>
              <a:rPr lang="nl-NL" dirty="0"/>
              <a:t>Zonde, want dat maakt ‘m vaak zo speciaal. Door het contrast wat aan te passen, </a:t>
            </a:r>
          </a:p>
          <a:p>
            <a:r>
              <a:rPr lang="nl-NL" dirty="0"/>
              <a:t>kun je de kleuren weer wat harder maken. Een andere truc voor een meer gedetailleerde foto is door </a:t>
            </a:r>
          </a:p>
          <a:p>
            <a:r>
              <a:rPr lang="nl-NL" dirty="0"/>
              <a:t>de schaduwen wat aan te zetten en de </a:t>
            </a:r>
            <a:r>
              <a:rPr lang="nl-NL" dirty="0" err="1"/>
              <a:t>highlights</a:t>
            </a:r>
            <a:endParaRPr lang="nl-NL" dirty="0"/>
          </a:p>
          <a:p>
            <a:endParaRPr lang="nl-NL" dirty="0"/>
          </a:p>
          <a:p>
            <a:r>
              <a:rPr lang="nl-NL" dirty="0"/>
              <a:t>Verzadiging:</a:t>
            </a:r>
          </a:p>
          <a:p>
            <a:r>
              <a:rPr lang="nl-NL" dirty="0"/>
              <a:t>Als je de verzadiging vermindert, haal je de kleur uit je foto. Het is natuurlijk veel mooier om de kleuren in je </a:t>
            </a:r>
          </a:p>
          <a:p>
            <a:r>
              <a:rPr lang="nl-NL" dirty="0"/>
              <a:t>boeket te laten spreken, maar pas wel op dat het niet te nep lijkt.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1ACE44A-F795-050C-44B8-953A84EAD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100" y="444787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49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01F6816-7137-D904-EB52-C58BCD99AEC2}"/>
              </a:ext>
            </a:extLst>
          </p:cNvPr>
          <p:cNvSpPr txBox="1"/>
          <p:nvPr/>
        </p:nvSpPr>
        <p:spPr>
          <a:xfrm>
            <a:off x="1193800" y="787400"/>
            <a:ext cx="2679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Fotobewerking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F48ACE0-44AE-6A70-11D4-50374CDE9570}"/>
              </a:ext>
            </a:extLst>
          </p:cNvPr>
          <p:cNvSpPr txBox="1"/>
          <p:nvPr/>
        </p:nvSpPr>
        <p:spPr>
          <a:xfrm>
            <a:off x="1333500" y="1892300"/>
            <a:ext cx="102587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highlight>
                  <a:srgbClr val="FFFF00"/>
                </a:highlight>
              </a:rPr>
              <a:t>Wanneer niet:</a:t>
            </a:r>
          </a:p>
          <a:p>
            <a:r>
              <a:rPr lang="nl-NL" dirty="0"/>
              <a:t>Bij het vastleggen van je gemaakte bloemwerken die je gaat samenvoegen in een logboek bij de praktijkles. </a:t>
            </a:r>
          </a:p>
          <a:p>
            <a:r>
              <a:rPr lang="nl-NL" dirty="0"/>
              <a:t>Zorg dat je daar de originele foto’s gebruikt.</a:t>
            </a:r>
          </a:p>
        </p:txBody>
      </p:sp>
    </p:spTree>
    <p:extLst>
      <p:ext uri="{BB962C8B-B14F-4D97-AF65-F5344CB8AC3E}">
        <p14:creationId xmlns:p14="http://schemas.microsoft.com/office/powerpoint/2010/main" val="1213062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7FBEA87-F71E-1A28-123C-56728087E782}"/>
              </a:ext>
            </a:extLst>
          </p:cNvPr>
          <p:cNvSpPr txBox="1"/>
          <p:nvPr/>
        </p:nvSpPr>
        <p:spPr>
          <a:xfrm>
            <a:off x="647700" y="1104900"/>
            <a:ext cx="3529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Gebruik GEEN zoom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BD9078D-3D23-45AE-7EC3-1DFDFE75CD3A}"/>
              </a:ext>
            </a:extLst>
          </p:cNvPr>
          <p:cNvSpPr txBox="1"/>
          <p:nvPr/>
        </p:nvSpPr>
        <p:spPr>
          <a:xfrm>
            <a:off x="749300" y="2159000"/>
            <a:ext cx="370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Een smartphone heeft een een digitale zoom. Dit houdt in dat de foto constant wordt bijgesneden. </a:t>
            </a:r>
          </a:p>
          <a:p>
            <a:r>
              <a:rPr lang="nl-NL" dirty="0"/>
              <a:t>Het is dus eigenlijk een afbeelding waar je de lelijke hoeken vanaf knipt. </a:t>
            </a:r>
          </a:p>
          <a:p>
            <a:r>
              <a:rPr lang="nl-NL" dirty="0"/>
              <a:t>Het probleem hiermee is dat de foto alsmaar kleiner wordt waardoor de kwaliteit ver achteruit gaat. </a:t>
            </a:r>
          </a:p>
          <a:p>
            <a:r>
              <a:rPr lang="nl-NL" dirty="0"/>
              <a:t>Dit kun je voorkomen door een paar stappen naar voren te zetten en daarna de foto te nemen.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ZOOM DUS MET JE BENEN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3D64F7F-FB0B-7ABE-B6F0-E048E7135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682" y="685800"/>
            <a:ext cx="718031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91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0973082-7296-4D99-0F42-1766EA6B5638}"/>
              </a:ext>
            </a:extLst>
          </p:cNvPr>
          <p:cNvSpPr txBox="1"/>
          <p:nvPr/>
        </p:nvSpPr>
        <p:spPr>
          <a:xfrm>
            <a:off x="1307804" y="712381"/>
            <a:ext cx="1381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1. Licht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74A2134-4EB3-9B22-5511-D4D177CC0F04}"/>
              </a:ext>
            </a:extLst>
          </p:cNvPr>
          <p:cNvSpPr txBox="1"/>
          <p:nvPr/>
        </p:nvSpPr>
        <p:spPr>
          <a:xfrm>
            <a:off x="1307804" y="1690856"/>
            <a:ext cx="27264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nl-NL" dirty="0"/>
              <a:t>Met goed licht komen de vele kleuren van je bloemwerk het beste uit. Het beste is als je je foto’s met daglicht maakt. </a:t>
            </a:r>
          </a:p>
          <a:p>
            <a:pPr fontAlgn="base"/>
            <a:endParaRPr lang="nl-NL" dirty="0"/>
          </a:p>
          <a:p>
            <a:pPr fontAlgn="base"/>
            <a:r>
              <a:rPr lang="nl-NL" dirty="0"/>
              <a:t>spelen met </a:t>
            </a:r>
            <a:r>
              <a:rPr lang="nl-NL" b="1" dirty="0"/>
              <a:t>schaduwen </a:t>
            </a:r>
            <a:endParaRPr lang="nl-NL" dirty="0"/>
          </a:p>
          <a:p>
            <a:pPr fontAlgn="base"/>
            <a:r>
              <a:rPr lang="nl-NL" dirty="0"/>
              <a:t>geeft een special effect aan je foto’s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1AC38A6-4E68-46F1-CF48-6E6EC68F0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5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0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7720BEC-8F81-E1DC-1A74-F0F38ADF9E7F}"/>
              </a:ext>
            </a:extLst>
          </p:cNvPr>
          <p:cNvSpPr txBox="1"/>
          <p:nvPr/>
        </p:nvSpPr>
        <p:spPr>
          <a:xfrm>
            <a:off x="520700" y="508000"/>
            <a:ext cx="4429033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2. Opgeruimde omgeving</a:t>
            </a:r>
          </a:p>
          <a:p>
            <a:endParaRPr lang="nl-NL" sz="3200" dirty="0"/>
          </a:p>
          <a:p>
            <a:r>
              <a:rPr lang="nl-NL" dirty="0"/>
              <a:t>Alle aandacht naar het boeket. </a:t>
            </a:r>
          </a:p>
          <a:p>
            <a:r>
              <a:rPr lang="nl-NL" dirty="0"/>
              <a:t>De omgeving is ondersteunend in wat je met </a:t>
            </a:r>
          </a:p>
          <a:p>
            <a:r>
              <a:rPr lang="nl-NL" dirty="0"/>
              <a:t>de foto wilt uitstralen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A0A64F1-E225-BB64-C023-1C978DDAF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868" y="0"/>
            <a:ext cx="5944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80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AE2EC63-6B35-80B6-CAB7-B174E7FD24D2}"/>
              </a:ext>
            </a:extLst>
          </p:cNvPr>
          <p:cNvSpPr txBox="1"/>
          <p:nvPr/>
        </p:nvSpPr>
        <p:spPr>
          <a:xfrm>
            <a:off x="1028700" y="965200"/>
            <a:ext cx="2038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Perspectief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5F2F4E5-CCF6-A790-94B6-303B4B082EA2}"/>
              </a:ext>
            </a:extLst>
          </p:cNvPr>
          <p:cNvSpPr txBox="1"/>
          <p:nvPr/>
        </p:nvSpPr>
        <p:spPr>
          <a:xfrm>
            <a:off x="1168400" y="2527300"/>
            <a:ext cx="52520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Hoe komt jouw bloemwerk het beste in beeld?  </a:t>
            </a:r>
          </a:p>
          <a:p>
            <a:r>
              <a:rPr lang="nl-NL" dirty="0"/>
              <a:t>Goed om te weten: </a:t>
            </a:r>
          </a:p>
          <a:p>
            <a:endParaRPr lang="nl-NL" dirty="0"/>
          </a:p>
          <a:p>
            <a:r>
              <a:rPr lang="nl-NL" dirty="0"/>
              <a:t>schiet je de foto van onder de boeket dan lijkt hij veel </a:t>
            </a:r>
          </a:p>
          <a:p>
            <a:r>
              <a:rPr lang="nl-NL" dirty="0"/>
              <a:t>groter (kikvorsperspectief) </a:t>
            </a:r>
          </a:p>
          <a:p>
            <a:endParaRPr lang="nl-NL" dirty="0"/>
          </a:p>
          <a:p>
            <a:r>
              <a:rPr lang="nl-NL" dirty="0"/>
              <a:t>schiet je van boven, dan lijkt hij </a:t>
            </a:r>
          </a:p>
          <a:p>
            <a:r>
              <a:rPr lang="nl-NL" dirty="0"/>
              <a:t>kleiner (vogelvluchtperspectief)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00BE2AE-626C-1249-3C3A-F7D985020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476" y="120650"/>
            <a:ext cx="4996924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1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861D6DD-3AE2-A155-8AFC-6C8AE8C5995D}"/>
              </a:ext>
            </a:extLst>
          </p:cNvPr>
          <p:cNvSpPr txBox="1"/>
          <p:nvPr/>
        </p:nvSpPr>
        <p:spPr>
          <a:xfrm>
            <a:off x="1016000" y="1422400"/>
            <a:ext cx="2073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Compositie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0CBCE34-76DB-821D-E63D-4430F0389CC1}"/>
              </a:ext>
            </a:extLst>
          </p:cNvPr>
          <p:cNvSpPr txBox="1"/>
          <p:nvPr/>
        </p:nvSpPr>
        <p:spPr>
          <a:xfrm>
            <a:off x="1181100" y="2425700"/>
            <a:ext cx="54419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Zorg dat je bloemwerk goed in het beeldvlak staat! </a:t>
            </a:r>
          </a:p>
          <a:p>
            <a:r>
              <a:rPr lang="nl-NL" dirty="0"/>
              <a:t>Bepaal of dat in het midden het mooiste is, of juist niet, </a:t>
            </a:r>
          </a:p>
          <a:p>
            <a:r>
              <a:rPr lang="nl-NL" dirty="0"/>
              <a:t>recht van voren, iets van boven of juist van onderen.</a:t>
            </a:r>
          </a:p>
          <a:p>
            <a:r>
              <a:rPr lang="nl-NL" dirty="0"/>
              <a:t>Kies!!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1AC8E9D-299A-ED71-A198-DCE1D7DF5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952500"/>
            <a:ext cx="4953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54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717AA56-B8A5-20B4-BA20-E2BFA23FE6B7}"/>
              </a:ext>
            </a:extLst>
          </p:cNvPr>
          <p:cNvSpPr txBox="1"/>
          <p:nvPr/>
        </p:nvSpPr>
        <p:spPr>
          <a:xfrm>
            <a:off x="1358900" y="1181100"/>
            <a:ext cx="1495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Creatief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CF88739-A9C7-D464-1866-25479B0F53C2}"/>
              </a:ext>
            </a:extLst>
          </p:cNvPr>
          <p:cNvSpPr txBox="1"/>
          <p:nvPr/>
        </p:nvSpPr>
        <p:spPr>
          <a:xfrm>
            <a:off x="1409701" y="2374900"/>
            <a:ext cx="3949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Net als bij het schikken van je kersverse boeket, is het bij het schieten van foto’s </a:t>
            </a:r>
          </a:p>
          <a:p>
            <a:r>
              <a:rPr lang="nl-NL" dirty="0"/>
              <a:t>ook belangrijk dat je symmetrie uit de weg gaat. </a:t>
            </a:r>
          </a:p>
          <a:p>
            <a:r>
              <a:rPr lang="nl-NL" dirty="0"/>
              <a:t>Hoe meer verschillende vormen je in een foto ziet, hoe langer je blijft kijken. 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9D40DBB-7334-DDE1-3877-86BDB2872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449" y="955675"/>
            <a:ext cx="4946650" cy="494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29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CC26237-BFC9-C6BF-8193-4DD6ACB1E07B}"/>
              </a:ext>
            </a:extLst>
          </p:cNvPr>
          <p:cNvSpPr txBox="1"/>
          <p:nvPr/>
        </p:nvSpPr>
        <p:spPr>
          <a:xfrm>
            <a:off x="1117600" y="1117600"/>
            <a:ext cx="35600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Creëer je eigen stijl, </a:t>
            </a:r>
          </a:p>
          <a:p>
            <a:r>
              <a:rPr lang="nl-NL" sz="3200" dirty="0"/>
              <a:t>jouw verhaal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C0142EE-B5AF-15EB-72F7-8C590C1D4AA1}"/>
              </a:ext>
            </a:extLst>
          </p:cNvPr>
          <p:cNvSpPr txBox="1"/>
          <p:nvPr/>
        </p:nvSpPr>
        <p:spPr>
          <a:xfrm>
            <a:off x="1077926" y="3741479"/>
            <a:ext cx="47196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Fotografeer iedere keer anders. Hoe dan???</a:t>
            </a:r>
          </a:p>
          <a:p>
            <a:r>
              <a:rPr lang="nl-NL" dirty="0"/>
              <a:t>Bijvoorbeeld, andere achterwand, </a:t>
            </a:r>
          </a:p>
          <a:p>
            <a:r>
              <a:rPr lang="nl-NL" dirty="0"/>
              <a:t>ander standpunt, met en/of zonder accessoires. </a:t>
            </a:r>
          </a:p>
          <a:p>
            <a:endParaRPr lang="nl-NL" dirty="0"/>
          </a:p>
          <a:p>
            <a:r>
              <a:rPr lang="nl-NL" dirty="0"/>
              <a:t>Wees creatief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DD35541-2765-0515-3B0C-EC8773CEC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4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48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00F788A-6FD5-16E1-0C98-EF39A1690055}"/>
              </a:ext>
            </a:extLst>
          </p:cNvPr>
          <p:cNvSpPr txBox="1"/>
          <p:nvPr/>
        </p:nvSpPr>
        <p:spPr>
          <a:xfrm>
            <a:off x="977900" y="1371600"/>
            <a:ext cx="2438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Scherpe foto!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FBF4E8A-A482-1E20-5D67-6DC64F0AD1E6}"/>
              </a:ext>
            </a:extLst>
          </p:cNvPr>
          <p:cNvSpPr txBox="1"/>
          <p:nvPr/>
        </p:nvSpPr>
        <p:spPr>
          <a:xfrm>
            <a:off x="1168400" y="2425700"/>
            <a:ext cx="35847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Zorg dat jij je smartphone stil houdt </a:t>
            </a:r>
          </a:p>
          <a:p>
            <a:r>
              <a:rPr lang="nl-NL" dirty="0"/>
              <a:t>(met twee handen vasthouden) </a:t>
            </a:r>
          </a:p>
          <a:p>
            <a:r>
              <a:rPr lang="nl-NL" dirty="0"/>
              <a:t>voor het perfecte plaatje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F8C2DE3-1CEC-D3F9-1223-1CDA933FC9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704"/>
          <a:stretch/>
        </p:blipFill>
        <p:spPr>
          <a:xfrm>
            <a:off x="4753164" y="1841500"/>
            <a:ext cx="605028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6179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527</Words>
  <Application>Microsoft Macintosh PowerPoint</Application>
  <PresentationFormat>Breedbeeld</PresentationFormat>
  <Paragraphs>70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Fotografie met je smartphone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Fotografie met je smartphone</dc:title>
  <dc:creator>Inge van Steen</dc:creator>
  <cp:lastModifiedBy>Inge van Steen</cp:lastModifiedBy>
  <cp:revision>2</cp:revision>
  <dcterms:created xsi:type="dcterms:W3CDTF">2022-08-04T12:51:03Z</dcterms:created>
  <dcterms:modified xsi:type="dcterms:W3CDTF">2022-08-15T19:54:46Z</dcterms:modified>
</cp:coreProperties>
</file>